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6A"/>
    <a:srgbClr val="FEEE90"/>
    <a:srgbClr val="FEE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2358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6283-02CF-4937-A04B-9449CFD85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84" y="1122363"/>
            <a:ext cx="9988216" cy="2387600"/>
          </a:xfrm>
        </p:spPr>
        <p:txBody>
          <a:bodyPr anchor="b"/>
          <a:lstStyle>
            <a:lvl1pPr algn="l">
              <a:defRPr sz="6000">
                <a:solidFill>
                  <a:srgbClr val="FEE9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496EF-AC86-4238-B4BB-AEF9CBC7E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784" y="3602038"/>
            <a:ext cx="9988216" cy="2387600"/>
          </a:xfr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BBAC4-0BE1-47F4-9E33-A46F193E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C7DCC-D0E6-4CEC-87F9-8EC30ECC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242F-1616-46A6-B87A-760BCCDF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59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C8D4-C445-497A-9673-E371E53F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D515A-1FA4-484E-B793-5F1874C1C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9945D-0202-40B8-8527-4ECFF1F5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9DC58-9C27-427E-8857-87B043FD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75CBB-0B8E-4C84-8F36-9517E4A8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85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19BF2D-7F73-4B6A-BB28-0AA15EF33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27F1F-47A2-442A-8995-B9E95230A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6311-3F38-4B07-B5AB-2DF74519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B9B9B-730A-4FB5-9671-E45560EC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6CFFF-C849-4180-BC7F-D22BF438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81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6AA7-3624-4775-A240-BDC10973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8D0C-D131-4AD3-B772-087E4051B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A6591-E58C-4BAF-8745-91BB9B88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1C62-652C-4E34-BEAE-FF3E594D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1797E-ECCF-401A-BF54-A3F2366B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54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A665-D5B1-4614-953F-319985EF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AC852-7672-4093-975F-F0741D3BC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E0BC-B825-446D-8A7D-0BF67789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6704-8441-4249-97E6-BDEDA34F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48616-3B16-4FCA-B2A0-52D3C75D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43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A7A6-9FB5-4118-AF9C-3DE3DF38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FE3B-F546-4DAD-8899-DE1B11EDB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CECA9-C172-48F7-8C87-DCDCE95F9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5ACEF-439E-4D52-8ECC-B0460C28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54B0E-A4CC-4DD3-BCA2-0130B263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EB2A5-6CE8-4C1C-AB38-303A7E67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22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FC44-94DD-4619-9CF0-51D90BA1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9B3DD-1710-42CF-84A2-BF4DA845E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F86E8-B67A-412D-B031-DEA329D61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1EA6B-3EF3-44AD-9383-27368CC3C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16DF7-2881-4B63-8541-3ED25919C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258C3-C5CD-4749-A39D-B5B5F69C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54322-D8D1-4FFB-821A-BDA7D10A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7E2A3-BD62-4B2A-89E8-D26775BC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82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B317-53AB-4D19-AEDC-FAB77E34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46CF5-7ADB-4EC6-92FF-7D8D3097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88EA1-B76F-4E6F-9BFB-7C5CB5B9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ED373-D352-445F-9728-44EE1043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82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9E70C-2A06-4337-BD86-5836B1AE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D8271-9972-452F-9258-77A1B03A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44BC0-00FE-4B4F-8F11-307F25F0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13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AC24E-ACA3-4E43-A9AE-3434ADAA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56AED-B66A-4E31-B169-8D423E3E6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45E80-FAE0-420E-844D-3A13B7287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0DC46-6A13-4DEF-80A9-4BCE7EAF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FB039-D3C1-44AB-86E8-1A4E1257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C1E44-B561-4C8E-8F87-854721E1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71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60D5-AC5F-4CB5-85F7-01C78E69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F4D27-4911-4DC6-BE5E-6941DFD6B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EC681-DBCD-4E23-9274-4A0CA3352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BEE89-DEBF-4DCA-81DF-DAE6C462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23921-9869-428F-AE56-DE96117A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98433-21A8-47D8-8F89-BF628BBE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22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background pattern, circle&#10;&#10;Description automatically generated">
            <a:extLst>
              <a:ext uri="{FF2B5EF4-FFF2-40B4-BE49-F238E27FC236}">
                <a16:creationId xmlns:a16="http://schemas.microsoft.com/office/drawing/2014/main" id="{38D39742-2A82-4019-93EE-B03E1C7667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5B45B-0BD9-412A-84C5-CC5136BF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84" y="365125"/>
            <a:ext cx="10902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65DEC-478A-48F9-B683-C3A6E00D2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184" y="1825625"/>
            <a:ext cx="109026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9F7C2-A6F9-4D94-8A85-0F5F1D9EB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3678-DBE5-41A9-8780-E8184884A24A}" type="datetimeFigureOut">
              <a:rPr lang="en-AU" smtClean="0"/>
              <a:t>16/03/2023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DDD8-8A39-4EDC-96AF-B821C3A67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2A7AD-0489-470E-B9A2-F72E2872E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A3A8-DEF1-49BC-96E2-65854B97A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920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5400" b="1" kern="1200" spc="-150">
          <a:solidFill>
            <a:srgbClr val="FEE9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1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1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1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1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1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CAB1E11-77B5-D8DF-E6F0-9974B5045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0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4CE950-20E3-410C-A416-7CEF9EFAD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9150B7-8CF5-467C-8C6A-8A4AA516F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290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8B897CE2-3173-4754-8693-39BC157C9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1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Albina Bradford</dc:creator>
  <cp:lastModifiedBy>Albina Bradford</cp:lastModifiedBy>
  <cp:revision>8</cp:revision>
  <dcterms:created xsi:type="dcterms:W3CDTF">2019-11-28T00:28:49Z</dcterms:created>
  <dcterms:modified xsi:type="dcterms:W3CDTF">2023-03-16T06:21:29Z</dcterms:modified>
</cp:coreProperties>
</file>